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x="19507200" cy="109728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ovnzjg8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ri41biv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fxaujrk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g40iy1j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ytsf6iv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o8gfjl9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1_0m6g5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m3eh361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9mul43j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08rtri3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m97p51cq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0rlnzjt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b33xn9d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ogdb42aq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jcf1xtuy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liw9r4v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lex4d5l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z9m3cib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n3180d5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b5afsef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1_x9u7_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b3ok5tt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_t0rs_3_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akoz2xr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sexx7uw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wfautog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h46j7faq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40wrep0z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372kdck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fzbwljx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t8q9hbg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